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4" r:id="rId2"/>
    <p:sldId id="256" r:id="rId3"/>
    <p:sldId id="265" r:id="rId4"/>
    <p:sldId id="258" r:id="rId5"/>
    <p:sldId id="257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/>
    <p:restoredTop sz="94830"/>
  </p:normalViewPr>
  <p:slideViewPr>
    <p:cSldViewPr snapToGrid="0" snapToObjects="1">
      <p:cViewPr varScale="1">
        <p:scale>
          <a:sx n="121" d="100"/>
          <a:sy n="121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4D1A2-94FD-3643-BF40-51F4662DE309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C6DB1-BD64-9D46-8C21-B791BC6A1965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2619138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S" dirty="0"/>
              <a:t>Intro glæra, stundum notað meðan fólk gengur í salinn ef efnið á ekki að kynna fyrirfram. Ef þessa skyggnu, eða aðrar </a:t>
            </a:r>
            <a:r>
              <a:rPr lang="en-IS"/>
              <a:t>í skránni, </a:t>
            </a:r>
            <a:r>
              <a:rPr lang="en-IS" dirty="0"/>
              <a:t>á ekki að nota </a:t>
            </a:r>
            <a:r>
              <a:rPr lang="en-IS"/>
              <a:t>þá eru þær einfaldlega fjarlægðar.</a:t>
            </a:r>
            <a:endParaRPr lang="en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C6DB1-BD64-9D46-8C21-B791BC6A1965}" type="slidenum">
              <a:rPr lang="en-IS" smtClean="0"/>
              <a:t>1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925923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S" dirty="0"/>
              <a:t>Titilglæra með merki vinstra megin við hlið titils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C6DB1-BD64-9D46-8C21-B791BC6A1965}" type="slidenum">
              <a:rPr lang="en-IS" smtClean="0"/>
              <a:t>2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740475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S" dirty="0"/>
              <a:t>Titilglæra með merki í hægra horni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C6DB1-BD64-9D46-8C21-B791BC6A1965}" type="slidenum">
              <a:rPr lang="en-IS" smtClean="0"/>
              <a:t>3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4212077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S" dirty="0"/>
              <a:t>Efnisglæra með merki í hægra horni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C6DB1-BD64-9D46-8C21-B791BC6A1965}" type="slidenum">
              <a:rPr lang="en-IS" smtClean="0"/>
              <a:t>4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2011037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S" dirty="0"/>
              <a:t>Millikafli með spurningum, vangaveltum. Hvítur bakgrunnur fylgir textafleti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C6DB1-BD64-9D46-8C21-B791BC6A1965}" type="slidenum">
              <a:rPr lang="en-IS" smtClean="0"/>
              <a:t>5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01378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S" dirty="0"/>
              <a:t>Ljós myndabakgrunnur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C6DB1-BD64-9D46-8C21-B791BC6A1965}" type="slidenum">
              <a:rPr lang="en-IS" smtClean="0"/>
              <a:t>6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2203438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>
                <a:solidFill>
                  <a:schemeClr val="bg1"/>
                </a:solidFill>
              </a:rPr>
              <a:t>Dökkur</a:t>
            </a:r>
            <a:r>
              <a:rPr lang="en-IS" dirty="0">
                <a:solidFill>
                  <a:schemeClr val="bg1"/>
                </a:solidFill>
              </a:rPr>
              <a:t> myndabakgrunnur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C6DB1-BD64-9D46-8C21-B791BC6A1965}" type="slidenum">
              <a:rPr lang="en-IS" smtClean="0"/>
              <a:t>7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565455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C6DB1-BD64-9D46-8C21-B791BC6A1965}" type="slidenum">
              <a:rPr lang="en-IS" smtClean="0"/>
              <a:t>8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557351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S" dirty="0"/>
              <a:t>Kveðjuglæra með contact upplýsingum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C6DB1-BD64-9D46-8C21-B791BC6A1965}" type="slidenum">
              <a:rPr lang="en-IS" smtClean="0"/>
              <a:t>9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774228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B1203-6CCF-184B-B5C5-AC847BB43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3966A-63D5-5544-9735-A93780C8D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0307F-2566-2944-82E3-1C4899163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D8E4A-1708-144B-A110-7411E2DFE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30F5D-BD47-A941-9478-1226F5776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978603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8FE8-0687-BE48-8138-91AF9E75A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79CEA-B8BF-C643-8915-C48824E4A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307C6-7510-D042-98B6-369C7DF02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5E746-AB6D-794B-B8C2-E871548F5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85152-C728-B142-88F1-7EA0D69D5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858722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F30C3-8BE8-E443-B778-B5E68FD1B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BCF2D-19A3-EA4A-BB0F-7AF91FDED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C74F8-B87A-3745-97EB-669068E97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8A8D5-F583-E043-9598-25EC4426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8D31C-789E-0045-8E10-66513FC9F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672854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5698C-E500-0B4E-8678-3610A555B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738C9-984B-8649-9EFB-80C37C22D9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1A357C-35C7-464E-BA5D-E390AE435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F67392-99A2-F349-A971-DBA1612E9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F3D1F-2FE7-1949-8732-B0217A9E1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D9E46-C2BE-4A4B-8012-6EAA4E89D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2953646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94362-2203-5143-B75E-A697303C4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A6B95-58A6-D24B-9318-E3CC045ED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29CA2-E787-794C-AE54-B4AFC0A61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CB997D-F73D-AE41-8375-5F36BCE0A5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F24747-6A0C-9140-95A2-80CBD0BD75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2CF098-27CC-8B4A-9AAE-7F18E0FAE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DEC76-5875-0C40-8B3D-36AE092FF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BC4F74-B6B5-1F48-BB4D-7FEA4EFF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077751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A601C-92D3-2440-92DC-95146F69D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4D4381-4B3E-E149-B612-6E1933750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A9E519-0C85-1A46-B0B4-E31E6B83C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FE45FF-209A-B842-9701-7ABF878BC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40432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143855-3FAF-DF4F-82F1-988D20BE9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1C4CA9-53A3-3747-A107-64873DB6F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90C33-D441-E846-9FF5-0CD92A60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4194808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C036C-F6CF-7E49-A91E-BC32C02C4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35260-ACD6-AF4E-ADF1-849D900B1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BDFC4-39B8-FA45-B084-35505A9EC0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176376-C9EB-9147-959E-D59FD3BC6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6344E-3638-5D46-B670-37737FAD3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DC974-ECA6-6848-8B39-3C588961E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286894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1209C-08D1-894C-8504-FAB4030B5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54589B-FDC7-E74D-BA0A-3BFA94982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53F7A-A498-E749-B852-E951B5009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BDFDD-AFED-A54D-BEF0-FE523F3D3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D8073-04B3-0042-B645-DE20A835E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2CB405-DBFE-6F45-8C7A-EEEBC7C6B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420476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2B58E-A85E-A747-9772-25A4D4444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2715BB-9092-F046-9BA1-8A6FDEAF7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D7403-9323-A541-B29B-BEF971608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4C96A-038D-5B45-884E-43DAE90F5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6E5AA-9411-F64B-B772-34D8E8966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156142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83E288-92C1-D748-84EF-C4A13D72B4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6E591-8184-BE4F-8256-A9B215B9A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6BCE9-8C4B-6A4A-9D21-0F6DD18F6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966AF-5EF2-234A-8B3F-E65AFD031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B1F9C-144F-F347-80CC-4AB5FCF7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2482906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D5A5FB-6663-7D44-ADD7-01D454DEA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233EE-CE58-5946-B583-F66F0D55C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3D8EC-E372-6544-A211-EC5AE7F1E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342B7-B540-2044-837F-E3EACA5A377C}" type="datetimeFigureOut">
              <a:rPr lang="en-IS" smtClean="0"/>
              <a:t>19.10.2021</a:t>
            </a:fld>
            <a:endParaRPr lang="en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E9E93-D834-824C-8659-6998F6A47B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8A4C3-BBA3-274F-9B2C-06BDBDD92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EA6E3-DFCC-4346-AC86-278F6818A09B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1662300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jonsson.is/" TargetMode="External"/><Relationship Id="rId4" Type="http://schemas.openxmlformats.org/officeDocument/2006/relationships/hyperlink" Target="mailto:jon@jonsson.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4083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F65-C13F-284C-B95B-A43F71B02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4952" y="2359741"/>
            <a:ext cx="6653048" cy="1150221"/>
          </a:xfrm>
        </p:spPr>
        <p:txBody>
          <a:bodyPr/>
          <a:lstStyle/>
          <a:p>
            <a:pPr algn="l"/>
            <a:r>
              <a:rPr lang="en-IS" dirty="0">
                <a:latin typeface="PT Sans" panose="020B0503020203020204" pitchFamily="34" charset="77"/>
              </a:rPr>
              <a:t>Titill efnis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7CE17E-38F6-C74D-BADA-51C7FFD9C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4953" y="3602038"/>
            <a:ext cx="6999888" cy="635111"/>
          </a:xfrm>
        </p:spPr>
        <p:txBody>
          <a:bodyPr/>
          <a:lstStyle/>
          <a:p>
            <a:pPr algn="l"/>
            <a:r>
              <a:rPr lang="en-GB" dirty="0">
                <a:latin typeface="PT Sans" panose="020B0503020203020204" pitchFamily="34" charset="77"/>
              </a:rPr>
              <a:t>N</a:t>
            </a:r>
            <a:r>
              <a:rPr lang="en-IS" dirty="0">
                <a:latin typeface="PT Sans" panose="020B0503020203020204" pitchFamily="34" charset="77"/>
              </a:rPr>
              <a:t>afn höfundar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0B0DBB8C-3466-6040-80CA-22998AE1C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66" y="2111098"/>
            <a:ext cx="2731358" cy="2731358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E6B2CC49-D935-3F49-9E7E-5F273246F059}"/>
              </a:ext>
            </a:extLst>
          </p:cNvPr>
          <p:cNvSpPr txBox="1">
            <a:spLocks/>
          </p:cNvSpPr>
          <p:nvPr/>
        </p:nvSpPr>
        <p:spPr>
          <a:xfrm>
            <a:off x="4014951" y="5276337"/>
            <a:ext cx="7651531" cy="1150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s-IS" sz="1400" dirty="0">
                <a:latin typeface="PT Sans" panose="020B0503020203020204" pitchFamily="34" charset="77"/>
              </a:rPr>
              <a:t>Annan texta má setja hér ef þörf krefur – Upphafsglæra þar sem haus RA tekur minna pláss. </a:t>
            </a:r>
          </a:p>
          <a:p>
            <a:pPr algn="l"/>
            <a:r>
              <a:rPr lang="is-IS" sz="1400" dirty="0">
                <a:latin typeface="PT Sans" panose="020B0503020203020204" pitchFamily="34" charset="77"/>
              </a:rPr>
              <a:t>Bakgrunnur er án merkis en merkið flýtur ofan á og hægt að hliðra til upp í hægra hornið ef þarf.</a:t>
            </a:r>
            <a:endParaRPr lang="en-IS" sz="1400" dirty="0">
              <a:latin typeface="PT Sans" panose="020B0503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170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F65-C13F-284C-B95B-A43F71B02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3340" y="2359741"/>
            <a:ext cx="7263388" cy="1150221"/>
          </a:xfrm>
        </p:spPr>
        <p:txBody>
          <a:bodyPr/>
          <a:lstStyle/>
          <a:p>
            <a:r>
              <a:rPr lang="en-IS" dirty="0">
                <a:latin typeface="PT Sans" panose="020B0503020203020204" pitchFamily="34" charset="77"/>
              </a:rPr>
              <a:t>Titill efnis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7CE17E-38F6-C74D-BADA-51C7FFD9C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3342" y="3602038"/>
            <a:ext cx="7263388" cy="635111"/>
          </a:xfrm>
        </p:spPr>
        <p:txBody>
          <a:bodyPr/>
          <a:lstStyle/>
          <a:p>
            <a:r>
              <a:rPr lang="en-GB" dirty="0">
                <a:latin typeface="PT Sans" panose="020B0503020203020204" pitchFamily="34" charset="77"/>
              </a:rPr>
              <a:t>N</a:t>
            </a:r>
            <a:r>
              <a:rPr lang="en-IS" dirty="0">
                <a:latin typeface="PT Sans" panose="020B0503020203020204" pitchFamily="34" charset="77"/>
              </a:rPr>
              <a:t>afn höfundar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0B0DBB8C-3466-6040-80CA-22998AE1C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6730" y="179462"/>
            <a:ext cx="1996179" cy="1996179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E6B2CC49-D935-3F49-9E7E-5F273246F059}"/>
              </a:ext>
            </a:extLst>
          </p:cNvPr>
          <p:cNvSpPr txBox="1">
            <a:spLocks/>
          </p:cNvSpPr>
          <p:nvPr/>
        </p:nvSpPr>
        <p:spPr>
          <a:xfrm>
            <a:off x="2333341" y="5276337"/>
            <a:ext cx="7263389" cy="1150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1400" dirty="0">
                <a:latin typeface="PT Sans" panose="020B0503020203020204" pitchFamily="34" charset="77"/>
              </a:rPr>
              <a:t>Annan texta má setja hér ef þörf krefur – Upphafsglæra þar sem haus RA tekur minna pláss. </a:t>
            </a:r>
          </a:p>
          <a:p>
            <a:r>
              <a:rPr lang="is-IS" sz="1400" dirty="0">
                <a:latin typeface="PT Sans" panose="020B0503020203020204" pitchFamily="34" charset="77"/>
              </a:rPr>
              <a:t>Bakgrunnur er án merkis en merkið flýtur ofan á og hægt að hliðra til við hlið merkis ef þarf.</a:t>
            </a:r>
            <a:endParaRPr lang="en-IS" sz="1400" dirty="0">
              <a:latin typeface="PT Sans" panose="020B0503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0222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49CBE-CF62-5741-9A8F-63C6545CC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8794"/>
            <a:ext cx="10515600" cy="711894"/>
          </a:xfrm>
        </p:spPr>
        <p:txBody>
          <a:bodyPr>
            <a:normAutofit/>
          </a:bodyPr>
          <a:lstStyle/>
          <a:p>
            <a:r>
              <a:rPr lang="en-IS" sz="4000" dirty="0">
                <a:latin typeface="PT Sans" panose="020B0503020203020204" pitchFamily="34" charset="77"/>
              </a:rPr>
              <a:t>Titill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BA50B-BF4A-6146-8DC3-23CE153B3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9103"/>
            <a:ext cx="10515600" cy="4167859"/>
          </a:xfrm>
        </p:spPr>
        <p:txBody>
          <a:bodyPr/>
          <a:lstStyle/>
          <a:p>
            <a:r>
              <a:rPr lang="en-IS" dirty="0">
                <a:latin typeface="PT Sans" panose="020B0503020203020204" pitchFamily="34" charset="77"/>
              </a:rPr>
              <a:t>Almennur bakgrunnur þar sem merkingar Akademíunnar taka minna pláss</a:t>
            </a:r>
          </a:p>
        </p:txBody>
      </p:sp>
    </p:spTree>
    <p:extLst>
      <p:ext uri="{BB962C8B-B14F-4D97-AF65-F5344CB8AC3E}">
        <p14:creationId xmlns:p14="http://schemas.microsoft.com/office/powerpoint/2010/main" val="2002626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86A18-FC7F-DF4A-8F3D-107DE4A50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310" y="1754746"/>
            <a:ext cx="8206212" cy="3348507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IS" sz="4000" dirty="0">
                <a:latin typeface="PT Sans" panose="020B0503020203020204" pitchFamily="34" charset="77"/>
              </a:rPr>
              <a:t>Spurning eða vangaveltur sem ræddar eru í tali eða á næstu glærum</a:t>
            </a:r>
          </a:p>
        </p:txBody>
      </p:sp>
    </p:spTree>
    <p:extLst>
      <p:ext uri="{BB962C8B-B14F-4D97-AF65-F5344CB8AC3E}">
        <p14:creationId xmlns:p14="http://schemas.microsoft.com/office/powerpoint/2010/main" val="565355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ss, tree, outdoor, plant&#10;&#10;Description automatically generated">
            <a:extLst>
              <a:ext uri="{FF2B5EF4-FFF2-40B4-BE49-F238E27FC236}">
                <a16:creationId xmlns:a16="http://schemas.microsoft.com/office/drawing/2014/main" id="{9E7CB6AE-BA0B-954C-AE2A-A9771B7AD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449" y="677780"/>
            <a:ext cx="6370749" cy="4778062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7" name="Picture 6" descr="A picture containing floor, fruit, vegetable&#10;&#10;Description automatically generated">
            <a:extLst>
              <a:ext uri="{FF2B5EF4-FFF2-40B4-BE49-F238E27FC236}">
                <a16:creationId xmlns:a16="http://schemas.microsoft.com/office/drawing/2014/main" id="{7B38F38D-2C90-D24B-9876-C1643D39A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05" y="3351727"/>
            <a:ext cx="4562566" cy="2873882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9" name="Picture 8" descr="A person standing on a hill overlooking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24C1F8C0-2611-DB4A-BC39-3947DA0384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5505" y="677023"/>
            <a:ext cx="3294884" cy="2471163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3546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ss, tree, outdoor, plant&#10;&#10;Description automatically generated">
            <a:extLst>
              <a:ext uri="{FF2B5EF4-FFF2-40B4-BE49-F238E27FC236}">
                <a16:creationId xmlns:a16="http://schemas.microsoft.com/office/drawing/2014/main" id="{9E7CB6AE-BA0B-954C-AE2A-A9771B7AD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449" y="677780"/>
            <a:ext cx="6370749" cy="4778062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7" name="Picture 6" descr="A picture containing floor, fruit, vegetable&#10;&#10;Description automatically generated">
            <a:extLst>
              <a:ext uri="{FF2B5EF4-FFF2-40B4-BE49-F238E27FC236}">
                <a16:creationId xmlns:a16="http://schemas.microsoft.com/office/drawing/2014/main" id="{7B38F38D-2C90-D24B-9876-C1643D39A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05" y="3351727"/>
            <a:ext cx="4562566" cy="2873882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9" name="Picture 8" descr="A person standing on a hill overlooking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24C1F8C0-2611-DB4A-BC39-3947DA0384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5505" y="677023"/>
            <a:ext cx="3294884" cy="2471163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3807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49CBE-CF62-5741-9A8F-63C6545CC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8794"/>
            <a:ext cx="10515600" cy="711894"/>
          </a:xfrm>
        </p:spPr>
        <p:txBody>
          <a:bodyPr>
            <a:normAutofit/>
          </a:bodyPr>
          <a:lstStyle/>
          <a:p>
            <a:r>
              <a:rPr lang="en-IS" sz="4000" dirty="0">
                <a:latin typeface="PT Sans" panose="020B0503020203020204" pitchFamily="34" charset="77"/>
              </a:rPr>
              <a:t>Almennur bakgrunnur án RA merkingar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BA50B-BF4A-6146-8DC3-23CE153B3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9103"/>
            <a:ext cx="10515600" cy="4167859"/>
          </a:xfrm>
        </p:spPr>
        <p:txBody>
          <a:bodyPr>
            <a:normAutofit/>
          </a:bodyPr>
          <a:lstStyle/>
          <a:p>
            <a:r>
              <a:rPr lang="en-IS" dirty="0"/>
              <a:t>Almennur bakgrunnur þar sem merkingar Akademíunnar eru ekki til staðar, notað til dæmis þar sem það kemur fram í hópi annarra merkja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CA5A1D2-FDEE-384B-B91A-53E5601EF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2932" y="4326863"/>
            <a:ext cx="1526860" cy="15268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8E38AF-67AA-DA40-B552-4C18130C38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115" y="4648105"/>
            <a:ext cx="5023207" cy="10384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9068FC-546F-0549-A642-A1161EDFE0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292" y="1690688"/>
            <a:ext cx="4846211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657018-36AF-8946-B450-48128916A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2016" y="3654835"/>
            <a:ext cx="2870916" cy="287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96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86A18-FC7F-DF4A-8F3D-107DE4A50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687" y="1249253"/>
            <a:ext cx="5950040" cy="1687132"/>
          </a:xfrm>
        </p:spPr>
        <p:txBody>
          <a:bodyPr>
            <a:normAutofit/>
          </a:bodyPr>
          <a:lstStyle/>
          <a:p>
            <a:pPr algn="ctr"/>
            <a:r>
              <a:rPr lang="en-IS" sz="6000" dirty="0">
                <a:latin typeface="PT Sans" panose="020B0503020203020204" pitchFamily="34" charset="77"/>
              </a:rPr>
              <a:t>Takk fyrir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74862C3-1411-4E46-890E-336F04AFC7C6}"/>
              </a:ext>
            </a:extLst>
          </p:cNvPr>
          <p:cNvSpPr txBox="1">
            <a:spLocks/>
          </p:cNvSpPr>
          <p:nvPr/>
        </p:nvSpPr>
        <p:spPr>
          <a:xfrm>
            <a:off x="3142445" y="3734873"/>
            <a:ext cx="5950040" cy="2382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S" sz="3600" dirty="0">
                <a:latin typeface="PT Sans" panose="020B0503020203020204" pitchFamily="34" charset="77"/>
              </a:rPr>
              <a:t>Jón Jónsson</a:t>
            </a:r>
          </a:p>
          <a:p>
            <a:pPr algn="ctr"/>
            <a:endParaRPr lang="en-IS" sz="3600" dirty="0">
              <a:latin typeface="PT Sans" panose="020B0503020203020204" pitchFamily="34" charset="77"/>
            </a:endParaRPr>
          </a:p>
          <a:p>
            <a:pPr algn="ctr"/>
            <a:r>
              <a:rPr lang="is-IS" sz="2400" dirty="0">
                <a:latin typeface="PT Sans" panose="020B0503020203020204" pitchFamily="34" charset="77"/>
              </a:rPr>
              <a:t>Starfsheiti</a:t>
            </a:r>
            <a:r>
              <a:rPr lang="en-IS" sz="2400" dirty="0">
                <a:latin typeface="PT Sans" panose="020B0503020203020204" pitchFamily="34" charset="77"/>
              </a:rPr>
              <a:t> og aðrir titlar</a:t>
            </a:r>
            <a:endParaRPr lang="en-IS" sz="3200" dirty="0">
              <a:latin typeface="PT Sans" panose="020B0503020203020204" pitchFamily="34" charset="77"/>
            </a:endParaRPr>
          </a:p>
          <a:p>
            <a:pPr algn="ctr"/>
            <a:r>
              <a:rPr lang="en-IS" sz="2400" dirty="0">
                <a:latin typeface="PT Sans" panose="020B0503020203020204" pitchFamily="34" charset="77"/>
                <a:hlinkClick r:id="rId4"/>
              </a:rPr>
              <a:t>jon@jonsson.is</a:t>
            </a:r>
            <a:r>
              <a:rPr lang="en-IS" sz="2400" dirty="0">
                <a:latin typeface="PT Sans" panose="020B0503020203020204" pitchFamily="34" charset="77"/>
              </a:rPr>
              <a:t>   </a:t>
            </a:r>
            <a:r>
              <a:rPr lang="en-IS" sz="2400" dirty="0">
                <a:solidFill>
                  <a:srgbClr val="0563C1"/>
                </a:solidFill>
                <a:latin typeface="PT Sans" panose="020B0503020203020204" pitchFamily="34" charset="77"/>
                <a:hlinkClick r:id="rId5"/>
              </a:rPr>
              <a:t>www.jonsson.is</a:t>
            </a:r>
            <a:r>
              <a:rPr lang="en-IS" sz="2400" dirty="0">
                <a:solidFill>
                  <a:srgbClr val="0563C1"/>
                </a:solidFill>
                <a:latin typeface="PT Sans" panose="020B0503020203020204" pitchFamily="34" charset="77"/>
              </a:rPr>
              <a:t> </a:t>
            </a:r>
            <a:r>
              <a:rPr lang="en-IS" sz="2400" dirty="0">
                <a:latin typeface="PT Sans" panose="020B0503020203020204" pitchFamily="34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8438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239</Words>
  <Application>Microsoft Macintosh PowerPoint</Application>
  <PresentationFormat>Widescreen</PresentationFormat>
  <Paragraphs>35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PT Sans</vt:lpstr>
      <vt:lpstr>Office Theme</vt:lpstr>
      <vt:lpstr>PowerPoint Presentation</vt:lpstr>
      <vt:lpstr>Titill efnis</vt:lpstr>
      <vt:lpstr>Titill efnis</vt:lpstr>
      <vt:lpstr>Titill</vt:lpstr>
      <vt:lpstr>Spurning eða vangaveltur sem ræddar eru í tali eða á næstu glærum</vt:lpstr>
      <vt:lpstr>PowerPoint Presentation</vt:lpstr>
      <vt:lpstr>PowerPoint Presentation</vt:lpstr>
      <vt:lpstr>Almennur bakgrunnur án RA merkingar</vt:lpstr>
      <vt:lpstr>Takk fyrir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Dagny Reykjalin</dc:creator>
  <cp:lastModifiedBy>Dagny Reykjalin</cp:lastModifiedBy>
  <cp:revision>6</cp:revision>
  <dcterms:created xsi:type="dcterms:W3CDTF">2021-10-18T10:06:38Z</dcterms:created>
  <dcterms:modified xsi:type="dcterms:W3CDTF">2021-10-19T14:42:29Z</dcterms:modified>
</cp:coreProperties>
</file>